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339" r:id="rId5"/>
    <p:sldId id="333" r:id="rId6"/>
    <p:sldId id="341" r:id="rId7"/>
    <p:sldId id="344" r:id="rId8"/>
    <p:sldId id="356" r:id="rId9"/>
    <p:sldId id="361" r:id="rId10"/>
    <p:sldId id="360" r:id="rId11"/>
    <p:sldId id="359" r:id="rId12"/>
    <p:sldId id="358" r:id="rId13"/>
    <p:sldId id="342" r:id="rId14"/>
  </p:sldIdLst>
  <p:sldSz cx="9144000" cy="6858000" type="screen4x3"/>
  <p:notesSz cx="9144000" cy="6858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varScale="1">
        <p:scale>
          <a:sx n="68" d="100"/>
          <a:sy n="68" d="100"/>
        </p:scale>
        <p:origin x="1458"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Nienhuis" userId="2c6c04f1-77c7-44b5-a463-93386779ab63" providerId="ADAL" clId="{AB037F76-3F31-4AAE-AB4D-6D0D4ECCE59C}"/>
    <pc:docChg chg="undo custSel addSld delSld modSld">
      <pc:chgData name="Ben Nienhuis" userId="2c6c04f1-77c7-44b5-a463-93386779ab63" providerId="ADAL" clId="{AB037F76-3F31-4AAE-AB4D-6D0D4ECCE59C}" dt="2021-11-23T08:51:07.974" v="105" actId="2696"/>
      <pc:docMkLst>
        <pc:docMk/>
      </pc:docMkLst>
      <pc:sldChg chg="addSp delSp modSp">
        <pc:chgData name="Ben Nienhuis" userId="2c6c04f1-77c7-44b5-a463-93386779ab63" providerId="ADAL" clId="{AB037F76-3F31-4AAE-AB4D-6D0D4ECCE59C}" dt="2021-11-23T08:45:00.778" v="23" actId="255"/>
        <pc:sldMkLst>
          <pc:docMk/>
          <pc:sldMk cId="570072680" sldId="341"/>
        </pc:sldMkLst>
        <pc:spChg chg="mod">
          <ac:chgData name="Ben Nienhuis" userId="2c6c04f1-77c7-44b5-a463-93386779ab63" providerId="ADAL" clId="{AB037F76-3F31-4AAE-AB4D-6D0D4ECCE59C}" dt="2021-11-23T08:44:37.804" v="4" actId="20577"/>
          <ac:spMkLst>
            <pc:docMk/>
            <pc:sldMk cId="570072680" sldId="341"/>
            <ac:spMk id="2" creationId="{E1F63243-4CBF-4C92-A833-E353A87BA17E}"/>
          </ac:spMkLst>
        </pc:spChg>
        <pc:spChg chg="mod">
          <ac:chgData name="Ben Nienhuis" userId="2c6c04f1-77c7-44b5-a463-93386779ab63" providerId="ADAL" clId="{AB037F76-3F31-4AAE-AB4D-6D0D4ECCE59C}" dt="2021-11-23T08:45:00.778" v="23" actId="255"/>
          <ac:spMkLst>
            <pc:docMk/>
            <pc:sldMk cId="570072680" sldId="341"/>
            <ac:spMk id="5" creationId="{FCC7DCCE-27F6-4439-80F2-24CEA4CE3539}"/>
          </ac:spMkLst>
        </pc:spChg>
        <pc:picChg chg="add">
          <ac:chgData name="Ben Nienhuis" userId="2c6c04f1-77c7-44b5-a463-93386779ab63" providerId="ADAL" clId="{AB037F76-3F31-4AAE-AB4D-6D0D4ECCE59C}" dt="2021-11-23T08:44:33.833" v="1"/>
          <ac:picMkLst>
            <pc:docMk/>
            <pc:sldMk cId="570072680" sldId="341"/>
            <ac:picMk id="6" creationId="{3DADE30C-8260-42A6-9DCE-D470B4432A32}"/>
          </ac:picMkLst>
        </pc:picChg>
        <pc:picChg chg="del">
          <ac:chgData name="Ben Nienhuis" userId="2c6c04f1-77c7-44b5-a463-93386779ab63" providerId="ADAL" clId="{AB037F76-3F31-4AAE-AB4D-6D0D4ECCE59C}" dt="2021-11-23T08:44:25.644" v="0" actId="478"/>
          <ac:picMkLst>
            <pc:docMk/>
            <pc:sldMk cId="570072680" sldId="341"/>
            <ac:picMk id="7" creationId="{6E715A16-8EE1-41F8-8FB7-0F982F145835}"/>
          </ac:picMkLst>
        </pc:picChg>
      </pc:sldChg>
      <pc:sldChg chg="modSp">
        <pc:chgData name="Ben Nienhuis" userId="2c6c04f1-77c7-44b5-a463-93386779ab63" providerId="ADAL" clId="{AB037F76-3F31-4AAE-AB4D-6D0D4ECCE59C}" dt="2021-11-23T08:46:56.469" v="72" actId="20577"/>
        <pc:sldMkLst>
          <pc:docMk/>
          <pc:sldMk cId="2419752859" sldId="342"/>
        </pc:sldMkLst>
        <pc:spChg chg="mod">
          <ac:chgData name="Ben Nienhuis" userId="2c6c04f1-77c7-44b5-a463-93386779ab63" providerId="ADAL" clId="{AB037F76-3F31-4AAE-AB4D-6D0D4ECCE59C}" dt="2021-11-23T08:46:56.469" v="72" actId="20577"/>
          <ac:spMkLst>
            <pc:docMk/>
            <pc:sldMk cId="2419752859" sldId="342"/>
            <ac:spMk id="7" creationId="{CFBD3A94-29B9-4085-9A6B-ADD945D707AB}"/>
          </ac:spMkLst>
        </pc:spChg>
      </pc:sldChg>
      <pc:sldChg chg="addSp delSp modSp">
        <pc:chgData name="Ben Nienhuis" userId="2c6c04f1-77c7-44b5-a463-93386779ab63" providerId="ADAL" clId="{AB037F76-3F31-4AAE-AB4D-6D0D4ECCE59C}" dt="2021-11-23T08:47:33.314" v="78" actId="14100"/>
        <pc:sldMkLst>
          <pc:docMk/>
          <pc:sldMk cId="2618898662" sldId="344"/>
        </pc:sldMkLst>
        <pc:spChg chg="mod">
          <ac:chgData name="Ben Nienhuis" userId="2c6c04f1-77c7-44b5-a463-93386779ab63" providerId="ADAL" clId="{AB037F76-3F31-4AAE-AB4D-6D0D4ECCE59C}" dt="2021-11-23T08:45:17.185" v="26" actId="20577"/>
          <ac:spMkLst>
            <pc:docMk/>
            <pc:sldMk cId="2618898662" sldId="344"/>
            <ac:spMk id="2" creationId="{E1F63243-4CBF-4C92-A833-E353A87BA17E}"/>
          </ac:spMkLst>
        </pc:spChg>
        <pc:spChg chg="mod">
          <ac:chgData name="Ben Nienhuis" userId="2c6c04f1-77c7-44b5-a463-93386779ab63" providerId="ADAL" clId="{AB037F76-3F31-4AAE-AB4D-6D0D4ECCE59C}" dt="2021-11-23T08:45:36.686" v="45" actId="255"/>
          <ac:spMkLst>
            <pc:docMk/>
            <pc:sldMk cId="2618898662" sldId="344"/>
            <ac:spMk id="5" creationId="{FCC7DCCE-27F6-4439-80F2-24CEA4CE3539}"/>
          </ac:spMkLst>
        </pc:spChg>
        <pc:spChg chg="del mod">
          <ac:chgData name="Ben Nienhuis" userId="2c6c04f1-77c7-44b5-a463-93386779ab63" providerId="ADAL" clId="{AB037F76-3F31-4AAE-AB4D-6D0D4ECCE59C}" dt="2021-11-23T08:45:42.904" v="49"/>
          <ac:spMkLst>
            <pc:docMk/>
            <pc:sldMk cId="2618898662" sldId="344"/>
            <ac:spMk id="6" creationId="{801A0DDD-55AE-4BB5-9F9D-A5DFFE2D8B41}"/>
          </ac:spMkLst>
        </pc:spChg>
        <pc:spChg chg="add del mod">
          <ac:chgData name="Ben Nienhuis" userId="2c6c04f1-77c7-44b5-a463-93386779ab63" providerId="ADAL" clId="{AB037F76-3F31-4AAE-AB4D-6D0D4ECCE59C}" dt="2021-11-23T08:46:23.870" v="53"/>
          <ac:spMkLst>
            <pc:docMk/>
            <pc:sldMk cId="2618898662" sldId="344"/>
            <ac:spMk id="9" creationId="{7E04AD19-A6C1-4A0D-9E6B-C3082CB25707}"/>
          </ac:spMkLst>
        </pc:spChg>
        <pc:spChg chg="add mod">
          <ac:chgData name="Ben Nienhuis" userId="2c6c04f1-77c7-44b5-a463-93386779ab63" providerId="ADAL" clId="{AB037F76-3F31-4AAE-AB4D-6D0D4ECCE59C}" dt="2021-11-23T08:47:33.314" v="78" actId="14100"/>
          <ac:spMkLst>
            <pc:docMk/>
            <pc:sldMk cId="2618898662" sldId="344"/>
            <ac:spMk id="10" creationId="{8499BCC8-FD2A-4AC2-9C87-009232B263CA}"/>
          </ac:spMkLst>
        </pc:spChg>
        <pc:picChg chg="del">
          <ac:chgData name="Ben Nienhuis" userId="2c6c04f1-77c7-44b5-a463-93386779ab63" providerId="ADAL" clId="{AB037F76-3F31-4AAE-AB4D-6D0D4ECCE59C}" dt="2021-11-23T08:45:42.881" v="47" actId="478"/>
          <ac:picMkLst>
            <pc:docMk/>
            <pc:sldMk cId="2618898662" sldId="344"/>
            <ac:picMk id="7" creationId="{125C935C-DE28-4B11-8B64-260DC7A895F6}"/>
          </ac:picMkLst>
        </pc:picChg>
      </pc:sldChg>
      <pc:sldChg chg="del">
        <pc:chgData name="Ben Nienhuis" userId="2c6c04f1-77c7-44b5-a463-93386779ab63" providerId="ADAL" clId="{AB037F76-3F31-4AAE-AB4D-6D0D4ECCE59C}" dt="2021-11-23T08:46:47.064" v="66" actId="2696"/>
        <pc:sldMkLst>
          <pc:docMk/>
          <pc:sldMk cId="3713668368" sldId="345"/>
        </pc:sldMkLst>
      </pc:sldChg>
      <pc:sldChg chg="del">
        <pc:chgData name="Ben Nienhuis" userId="2c6c04f1-77c7-44b5-a463-93386779ab63" providerId="ADAL" clId="{AB037F76-3F31-4AAE-AB4D-6D0D4ECCE59C}" dt="2021-11-23T08:46:46.410" v="64" actId="2696"/>
        <pc:sldMkLst>
          <pc:docMk/>
          <pc:sldMk cId="915352368" sldId="347"/>
        </pc:sldMkLst>
      </pc:sldChg>
      <pc:sldChg chg="del">
        <pc:chgData name="Ben Nienhuis" userId="2c6c04f1-77c7-44b5-a463-93386779ab63" providerId="ADAL" clId="{AB037F76-3F31-4AAE-AB4D-6D0D4ECCE59C}" dt="2021-11-23T08:46:46.040" v="63" actId="2696"/>
        <pc:sldMkLst>
          <pc:docMk/>
          <pc:sldMk cId="3066748586" sldId="348"/>
        </pc:sldMkLst>
      </pc:sldChg>
      <pc:sldChg chg="del">
        <pc:chgData name="Ben Nienhuis" userId="2c6c04f1-77c7-44b5-a463-93386779ab63" providerId="ADAL" clId="{AB037F76-3F31-4AAE-AB4D-6D0D4ECCE59C}" dt="2021-11-23T08:46:45.692" v="62" actId="2696"/>
        <pc:sldMkLst>
          <pc:docMk/>
          <pc:sldMk cId="1962600192" sldId="349"/>
        </pc:sldMkLst>
      </pc:sldChg>
      <pc:sldChg chg="del">
        <pc:chgData name="Ben Nienhuis" userId="2c6c04f1-77c7-44b5-a463-93386779ab63" providerId="ADAL" clId="{AB037F76-3F31-4AAE-AB4D-6D0D4ECCE59C}" dt="2021-11-23T08:46:45.059" v="60" actId="2696"/>
        <pc:sldMkLst>
          <pc:docMk/>
          <pc:sldMk cId="3755574689" sldId="350"/>
        </pc:sldMkLst>
      </pc:sldChg>
      <pc:sldChg chg="del">
        <pc:chgData name="Ben Nienhuis" userId="2c6c04f1-77c7-44b5-a463-93386779ab63" providerId="ADAL" clId="{AB037F76-3F31-4AAE-AB4D-6D0D4ECCE59C}" dt="2021-11-23T08:46:47.928" v="68" actId="2696"/>
        <pc:sldMkLst>
          <pc:docMk/>
          <pc:sldMk cId="3848249606" sldId="352"/>
        </pc:sldMkLst>
      </pc:sldChg>
      <pc:sldChg chg="del">
        <pc:chgData name="Ben Nienhuis" userId="2c6c04f1-77c7-44b5-a463-93386779ab63" providerId="ADAL" clId="{AB037F76-3F31-4AAE-AB4D-6D0D4ECCE59C}" dt="2021-11-23T08:46:45.391" v="61" actId="2696"/>
        <pc:sldMkLst>
          <pc:docMk/>
          <pc:sldMk cId="756894304" sldId="353"/>
        </pc:sldMkLst>
      </pc:sldChg>
      <pc:sldChg chg="del">
        <pc:chgData name="Ben Nienhuis" userId="2c6c04f1-77c7-44b5-a463-93386779ab63" providerId="ADAL" clId="{AB037F76-3F31-4AAE-AB4D-6D0D4ECCE59C}" dt="2021-11-23T08:46:46.745" v="65" actId="2696"/>
        <pc:sldMkLst>
          <pc:docMk/>
          <pc:sldMk cId="3619897420" sldId="354"/>
        </pc:sldMkLst>
      </pc:sldChg>
      <pc:sldChg chg="del">
        <pc:chgData name="Ben Nienhuis" userId="2c6c04f1-77c7-44b5-a463-93386779ab63" providerId="ADAL" clId="{AB037F76-3F31-4AAE-AB4D-6D0D4ECCE59C}" dt="2021-11-23T08:46:47.659" v="67" actId="2696"/>
        <pc:sldMkLst>
          <pc:docMk/>
          <pc:sldMk cId="2605956124" sldId="355"/>
        </pc:sldMkLst>
      </pc:sldChg>
      <pc:sldChg chg="addSp modSp add">
        <pc:chgData name="Ben Nienhuis" userId="2c6c04f1-77c7-44b5-a463-93386779ab63" providerId="ADAL" clId="{AB037F76-3F31-4AAE-AB4D-6D0D4ECCE59C}" dt="2021-11-23T08:48:01.547" v="81" actId="14100"/>
        <pc:sldMkLst>
          <pc:docMk/>
          <pc:sldMk cId="2611759981" sldId="356"/>
        </pc:sldMkLst>
        <pc:spChg chg="add mod">
          <ac:chgData name="Ben Nienhuis" userId="2c6c04f1-77c7-44b5-a463-93386779ab63" providerId="ADAL" clId="{AB037F76-3F31-4AAE-AB4D-6D0D4ECCE59C}" dt="2021-11-23T08:48:01.547" v="81" actId="14100"/>
          <ac:spMkLst>
            <pc:docMk/>
            <pc:sldMk cId="2611759981" sldId="356"/>
            <ac:spMk id="6" creationId="{10A3A69A-76C3-4F19-8947-CC6D262BD607}"/>
          </ac:spMkLst>
        </pc:spChg>
      </pc:sldChg>
      <pc:sldChg chg="add del">
        <pc:chgData name="Ben Nienhuis" userId="2c6c04f1-77c7-44b5-a463-93386779ab63" providerId="ADAL" clId="{AB037F76-3F31-4AAE-AB4D-6D0D4ECCE59C}" dt="2021-11-23T08:51:07.974" v="105" actId="2696"/>
        <pc:sldMkLst>
          <pc:docMk/>
          <pc:sldMk cId="2331638353" sldId="357"/>
        </pc:sldMkLst>
      </pc:sldChg>
      <pc:sldChg chg="addSp modSp add">
        <pc:chgData name="Ben Nienhuis" userId="2c6c04f1-77c7-44b5-a463-93386779ab63" providerId="ADAL" clId="{AB037F76-3F31-4AAE-AB4D-6D0D4ECCE59C}" dt="2021-11-23T08:50:22.110" v="104" actId="1076"/>
        <pc:sldMkLst>
          <pc:docMk/>
          <pc:sldMk cId="2010879197" sldId="358"/>
        </pc:sldMkLst>
        <pc:spChg chg="add mod">
          <ac:chgData name="Ben Nienhuis" userId="2c6c04f1-77c7-44b5-a463-93386779ab63" providerId="ADAL" clId="{AB037F76-3F31-4AAE-AB4D-6D0D4ECCE59C}" dt="2021-11-23T08:50:09.290" v="102" actId="1076"/>
          <ac:spMkLst>
            <pc:docMk/>
            <pc:sldMk cId="2010879197" sldId="358"/>
            <ac:spMk id="6" creationId="{A024F9A6-AC20-4CEC-AF4D-D5C23356A47B}"/>
          </ac:spMkLst>
        </pc:spChg>
        <pc:spChg chg="mod">
          <ac:chgData name="Ben Nienhuis" userId="2c6c04f1-77c7-44b5-a463-93386779ab63" providerId="ADAL" clId="{AB037F76-3F31-4AAE-AB4D-6D0D4ECCE59C}" dt="2021-11-23T08:50:22.110" v="104" actId="1076"/>
          <ac:spMkLst>
            <pc:docMk/>
            <pc:sldMk cId="2010879197" sldId="358"/>
            <ac:spMk id="8" creationId="{288F7FB5-FC15-418C-8743-8612722743A7}"/>
          </ac:spMkLst>
        </pc:spChg>
        <pc:picChg chg="mod">
          <ac:chgData name="Ben Nienhuis" userId="2c6c04f1-77c7-44b5-a463-93386779ab63" providerId="ADAL" clId="{AB037F76-3F31-4AAE-AB4D-6D0D4ECCE59C}" dt="2021-11-23T08:50:17.666" v="103" actId="1076"/>
          <ac:picMkLst>
            <pc:docMk/>
            <pc:sldMk cId="2010879197" sldId="358"/>
            <ac:picMk id="4" creationId="{6FC07C59-DA1A-48C0-B0AF-036A776FAAA1}"/>
          </ac:picMkLst>
        </pc:picChg>
      </pc:sldChg>
      <pc:sldChg chg="addSp modSp add">
        <pc:chgData name="Ben Nienhuis" userId="2c6c04f1-77c7-44b5-a463-93386779ab63" providerId="ADAL" clId="{AB037F76-3F31-4AAE-AB4D-6D0D4ECCE59C}" dt="2021-11-23T08:49:21.662" v="96" actId="14100"/>
        <pc:sldMkLst>
          <pc:docMk/>
          <pc:sldMk cId="3433135902" sldId="359"/>
        </pc:sldMkLst>
        <pc:spChg chg="add mod">
          <ac:chgData name="Ben Nienhuis" userId="2c6c04f1-77c7-44b5-a463-93386779ab63" providerId="ADAL" clId="{AB037F76-3F31-4AAE-AB4D-6D0D4ECCE59C}" dt="2021-11-23T08:49:21.662" v="96" actId="14100"/>
          <ac:spMkLst>
            <pc:docMk/>
            <pc:sldMk cId="3433135902" sldId="359"/>
            <ac:spMk id="6" creationId="{CC81CD6B-7E98-4B01-9572-F747B5625A7D}"/>
          </ac:spMkLst>
        </pc:spChg>
      </pc:sldChg>
      <pc:sldChg chg="addSp modSp add">
        <pc:chgData name="Ben Nienhuis" userId="2c6c04f1-77c7-44b5-a463-93386779ab63" providerId="ADAL" clId="{AB037F76-3F31-4AAE-AB4D-6D0D4ECCE59C}" dt="2021-11-23T08:48:48.626" v="90" actId="255"/>
        <pc:sldMkLst>
          <pc:docMk/>
          <pc:sldMk cId="1138204578" sldId="360"/>
        </pc:sldMkLst>
        <pc:spChg chg="add mod">
          <ac:chgData name="Ben Nienhuis" userId="2c6c04f1-77c7-44b5-a463-93386779ab63" providerId="ADAL" clId="{AB037F76-3F31-4AAE-AB4D-6D0D4ECCE59C}" dt="2021-11-23T08:48:48.626" v="90" actId="255"/>
          <ac:spMkLst>
            <pc:docMk/>
            <pc:sldMk cId="1138204578" sldId="360"/>
            <ac:spMk id="6" creationId="{DA54DD3F-635B-4E22-A827-C85B1BF1A159}"/>
          </ac:spMkLst>
        </pc:spChg>
      </pc:sldChg>
      <pc:sldChg chg="addSp modSp add">
        <pc:chgData name="Ben Nienhuis" userId="2c6c04f1-77c7-44b5-a463-93386779ab63" providerId="ADAL" clId="{AB037F76-3F31-4AAE-AB4D-6D0D4ECCE59C}" dt="2021-11-23T08:48:26.497" v="86" actId="1076"/>
        <pc:sldMkLst>
          <pc:docMk/>
          <pc:sldMk cId="2038718832" sldId="361"/>
        </pc:sldMkLst>
        <pc:spChg chg="add mod">
          <ac:chgData name="Ben Nienhuis" userId="2c6c04f1-77c7-44b5-a463-93386779ab63" providerId="ADAL" clId="{AB037F76-3F31-4AAE-AB4D-6D0D4ECCE59C}" dt="2021-11-23T08:48:26.497" v="86" actId="1076"/>
          <ac:spMkLst>
            <pc:docMk/>
            <pc:sldMk cId="2038718832" sldId="361"/>
            <ac:spMk id="6" creationId="{22211657-873D-418C-8392-F8DB10D0A5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A7252AC9-6993-4D73-9C47-FA9BE6593FA7}" type="datetimeFigureOut">
              <a:rPr lang="nl-NL" smtClean="0"/>
              <a:t>23-11-2021</a:t>
            </a:fld>
            <a:endParaRPr lang="nl-NL"/>
          </a:p>
        </p:txBody>
      </p:sp>
      <p:sp>
        <p:nvSpPr>
          <p:cNvPr id="4" name="Tijdelijke aanduiding voor dia-afbeelding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74359B76-B769-4EB5-8BA3-9644DE1E2556}" type="slidenum">
              <a:rPr lang="nl-NL" smtClean="0"/>
              <a:t>‹nr.›</a:t>
            </a:fld>
            <a:endParaRPr lang="nl-NL"/>
          </a:p>
        </p:txBody>
      </p:sp>
    </p:spTree>
    <p:extLst>
      <p:ext uri="{BB962C8B-B14F-4D97-AF65-F5344CB8AC3E}">
        <p14:creationId xmlns:p14="http://schemas.microsoft.com/office/powerpoint/2010/main" val="669231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05827" y="656272"/>
            <a:ext cx="7332345" cy="452119"/>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11/23/2021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11/23/2021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11/23/2021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418662" y="908113"/>
            <a:ext cx="4642980" cy="5056124"/>
          </a:xfrm>
          <a:prstGeom prst="rect">
            <a:avLst/>
          </a:prstGeom>
          <a:blipFill>
            <a:blip r:embed="rId2" cstate="print">
              <a:extLst>
                <a:ext uri="{28A0092B-C50C-407E-A947-70E740481C1C}">
                  <a14:useLocalDpi xmlns:a14="http://schemas.microsoft.com/office/drawing/2010/main" val="0"/>
                </a:ext>
              </a:extLst>
            </a:blip>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8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11/23/2021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11/23/2021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665720" y="2502535"/>
            <a:ext cx="5812559" cy="878839"/>
          </a:xfrm>
          <a:prstGeom prst="rect">
            <a:avLst/>
          </a:prstGeom>
        </p:spPr>
        <p:txBody>
          <a:bodyPr wrap="square" lIns="0" tIns="0" rIns="0" bIns="0">
            <a:spAutoFit/>
          </a:bodyPr>
          <a:lstStyle>
            <a:lvl1pPr>
              <a:defRPr sz="2800" b="0" i="0">
                <a:solidFill>
                  <a:schemeClr val="tx1"/>
                </a:solidFill>
                <a:latin typeface="Calibri"/>
                <a:cs typeface="Calibri"/>
              </a:defRPr>
            </a:lvl1pPr>
          </a:lstStyle>
          <a:p>
            <a:endParaRPr/>
          </a:p>
        </p:txBody>
      </p:sp>
      <p:sp>
        <p:nvSpPr>
          <p:cNvPr id="3" name="Holder 3"/>
          <p:cNvSpPr>
            <a:spLocks noGrp="1"/>
          </p:cNvSpPr>
          <p:nvPr>
            <p:ph type="body" idx="1"/>
          </p:nvPr>
        </p:nvSpPr>
        <p:spPr>
          <a:xfrm>
            <a:off x="467995" y="1645164"/>
            <a:ext cx="8208009" cy="270764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11/23/2021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6" name="Tekstvak 5">
            <a:extLst>
              <a:ext uri="{FF2B5EF4-FFF2-40B4-BE49-F238E27FC236}">
                <a16:creationId xmlns:a16="http://schemas.microsoft.com/office/drawing/2014/main" id="{196218B3-4571-4CB8-995A-C7F78EA254D6}"/>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pic>
        <p:nvPicPr>
          <p:cNvPr id="5" name="Afbeelding 4">
            <a:extLst>
              <a:ext uri="{FF2B5EF4-FFF2-40B4-BE49-F238E27FC236}">
                <a16:creationId xmlns:a16="http://schemas.microsoft.com/office/drawing/2014/main" id="{3F3072C3-6861-43DD-B603-0E6065851AA0}"/>
              </a:ext>
            </a:extLst>
          </p:cNvPr>
          <p:cNvPicPr>
            <a:picLocks noChangeAspect="1"/>
          </p:cNvPicPr>
          <p:nvPr/>
        </p:nvPicPr>
        <p:blipFill>
          <a:blip r:embed="rId3"/>
          <a:stretch>
            <a:fillRect/>
          </a:stretch>
        </p:blipFill>
        <p:spPr>
          <a:xfrm>
            <a:off x="1676149" y="2285901"/>
            <a:ext cx="5791702" cy="2286198"/>
          </a:xfrm>
          <a:prstGeom prst="rect">
            <a:avLst/>
          </a:prstGeom>
        </p:spPr>
      </p:pic>
    </p:spTree>
    <p:extLst>
      <p:ext uri="{BB962C8B-B14F-4D97-AF65-F5344CB8AC3E}">
        <p14:creationId xmlns:p14="http://schemas.microsoft.com/office/powerpoint/2010/main" val="4188044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9</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pic>
        <p:nvPicPr>
          <p:cNvPr id="6" name="Afbeelding 5">
            <a:extLst>
              <a:ext uri="{FF2B5EF4-FFF2-40B4-BE49-F238E27FC236}">
                <a16:creationId xmlns:a16="http://schemas.microsoft.com/office/drawing/2014/main" id="{2BA41224-1D31-4336-AA32-BAD00F4F36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8603" y="3429000"/>
            <a:ext cx="6086794" cy="2336345"/>
          </a:xfrm>
          <a:prstGeom prst="rect">
            <a:avLst/>
          </a:prstGeom>
        </p:spPr>
      </p:pic>
      <p:sp>
        <p:nvSpPr>
          <p:cNvPr id="7" name="Tekstvak 6">
            <a:extLst>
              <a:ext uri="{FF2B5EF4-FFF2-40B4-BE49-F238E27FC236}">
                <a16:creationId xmlns:a16="http://schemas.microsoft.com/office/drawing/2014/main" id="{CFBD3A94-29B9-4085-9A6B-ADD945D707AB}"/>
              </a:ext>
            </a:extLst>
          </p:cNvPr>
          <p:cNvSpPr txBox="1"/>
          <p:nvPr/>
        </p:nvSpPr>
        <p:spPr>
          <a:xfrm>
            <a:off x="1828800" y="1920479"/>
            <a:ext cx="5554828" cy="461665"/>
          </a:xfrm>
          <a:prstGeom prst="rect">
            <a:avLst/>
          </a:prstGeom>
          <a:noFill/>
        </p:spPr>
        <p:txBody>
          <a:bodyPr wrap="square" rtlCol="0">
            <a:spAutoFit/>
          </a:bodyPr>
          <a:lstStyle/>
          <a:p>
            <a:r>
              <a:rPr lang="nl-NL" sz="2400" dirty="0"/>
              <a:t>Maak nu opdracht 9</a:t>
            </a:r>
          </a:p>
        </p:txBody>
      </p:sp>
    </p:spTree>
    <p:extLst>
      <p:ext uri="{BB962C8B-B14F-4D97-AF65-F5344CB8AC3E}">
        <p14:creationId xmlns:p14="http://schemas.microsoft.com/office/powerpoint/2010/main" val="2419752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lesprogramma</a:t>
            </a:r>
          </a:p>
        </p:txBody>
      </p:sp>
      <p:sp>
        <p:nvSpPr>
          <p:cNvPr id="3" name="Tekstvak 2">
            <a:extLst>
              <a:ext uri="{FF2B5EF4-FFF2-40B4-BE49-F238E27FC236}">
                <a16:creationId xmlns:a16="http://schemas.microsoft.com/office/drawing/2014/main" id="{AC90F30D-9A1D-42A8-A0D2-A7208BBED3DC}"/>
              </a:ext>
            </a:extLst>
          </p:cNvPr>
          <p:cNvSpPr txBox="1"/>
          <p:nvPr/>
        </p:nvSpPr>
        <p:spPr>
          <a:xfrm>
            <a:off x="463857" y="1601135"/>
            <a:ext cx="8216286" cy="5170646"/>
          </a:xfrm>
          <a:prstGeom prst="rect">
            <a:avLst/>
          </a:prstGeom>
          <a:noFill/>
        </p:spPr>
        <p:txBody>
          <a:bodyPr wrap="square" rtlCol="0">
            <a:spAutoFit/>
          </a:bodyPr>
          <a:lstStyle/>
          <a:p>
            <a:r>
              <a:rPr lang="nl-NL" sz="2400" dirty="0"/>
              <a:t>Les  1:	Introductie</a:t>
            </a:r>
          </a:p>
          <a:p>
            <a:r>
              <a:rPr lang="nl-NL" sz="2400" dirty="0"/>
              <a:t>Les  2:  Voedselbos	</a:t>
            </a:r>
          </a:p>
          <a:p>
            <a:r>
              <a:rPr lang="nl-NL" sz="2400" dirty="0"/>
              <a:t>Les  3:	Horeca</a:t>
            </a:r>
          </a:p>
          <a:p>
            <a:r>
              <a:rPr lang="nl-NL" sz="2400" dirty="0"/>
              <a:t>Les  4:	Catering</a:t>
            </a:r>
          </a:p>
          <a:p>
            <a:r>
              <a:rPr lang="nl-NL" sz="2400" dirty="0"/>
              <a:t>Les  5:	Boerderijwinkel</a:t>
            </a:r>
          </a:p>
          <a:p>
            <a:r>
              <a:rPr lang="nl-NL" sz="2400" dirty="0"/>
              <a:t>Les  6:  Pluktuin</a:t>
            </a:r>
          </a:p>
          <a:p>
            <a:r>
              <a:rPr lang="nl-NL" sz="2400" dirty="0"/>
              <a:t>Les  7:	Kwaliteit</a:t>
            </a:r>
          </a:p>
          <a:p>
            <a:r>
              <a:rPr lang="nl-NL" sz="2400" dirty="0"/>
              <a:t>Les  8:	Storytelling</a:t>
            </a:r>
          </a:p>
          <a:p>
            <a:r>
              <a:rPr lang="nl-NL" sz="2400" dirty="0"/>
              <a:t>Les  9:	Voedselveiligheid</a:t>
            </a:r>
          </a:p>
          <a:p>
            <a:r>
              <a:rPr lang="nl-NL" sz="2400" dirty="0"/>
              <a:t>Les 10: Seizoensgebonden producten</a:t>
            </a:r>
          </a:p>
          <a:p>
            <a:r>
              <a:rPr lang="nl-NL" sz="2400" dirty="0"/>
              <a:t>Les 11: Bestelsystemen</a:t>
            </a:r>
          </a:p>
          <a:p>
            <a:r>
              <a:rPr lang="nl-NL" sz="2400" dirty="0"/>
              <a:t>Les 12+ Examens</a:t>
            </a:r>
          </a:p>
          <a:p>
            <a:endParaRPr lang="nl-NL" sz="2400" dirty="0"/>
          </a:p>
          <a:p>
            <a:endParaRPr lang="nl-NL" dirty="0"/>
          </a:p>
        </p:txBody>
      </p:sp>
      <p:sp>
        <p:nvSpPr>
          <p:cNvPr id="5" name="Rechthoek 4">
            <a:extLst>
              <a:ext uri="{FF2B5EF4-FFF2-40B4-BE49-F238E27FC236}">
                <a16:creationId xmlns:a16="http://schemas.microsoft.com/office/drawing/2014/main" id="{202628CE-E53D-4773-ABB3-EA4ED604F540}"/>
              </a:ext>
            </a:extLst>
          </p:cNvPr>
          <p:cNvSpPr/>
          <p:nvPr/>
        </p:nvSpPr>
        <p:spPr>
          <a:xfrm>
            <a:off x="3652685" y="6019800"/>
            <a:ext cx="1475853" cy="307777"/>
          </a:xfrm>
          <a:prstGeom prst="rect">
            <a:avLst/>
          </a:prstGeom>
        </p:spPr>
        <p:txBody>
          <a:bodyPr wrap="none">
            <a:spAutoFit/>
          </a:bodyPr>
          <a:lstStyle/>
          <a:p>
            <a:pPr algn="ctr"/>
            <a:r>
              <a:rPr lang="nl-NL" sz="1400" dirty="0"/>
              <a:t>Optimalisatie P16</a:t>
            </a:r>
          </a:p>
        </p:txBody>
      </p:sp>
    </p:spTree>
    <p:extLst>
      <p:ext uri="{BB962C8B-B14F-4D97-AF65-F5344CB8AC3E}">
        <p14:creationId xmlns:p14="http://schemas.microsoft.com/office/powerpoint/2010/main" val="4122113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10</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584775"/>
          </a:xfrm>
          <a:prstGeom prst="rect">
            <a:avLst/>
          </a:prstGeom>
          <a:noFill/>
        </p:spPr>
        <p:txBody>
          <a:bodyPr wrap="square" rtlCol="0">
            <a:spAutoFit/>
          </a:bodyPr>
          <a:lstStyle/>
          <a:p>
            <a:r>
              <a:rPr lang="nl-NL" sz="3200" dirty="0"/>
              <a:t>Seizoensproducten</a:t>
            </a:r>
          </a:p>
        </p:txBody>
      </p:sp>
      <p:pic>
        <p:nvPicPr>
          <p:cNvPr id="6" name="Afbeelding 5">
            <a:extLst>
              <a:ext uri="{FF2B5EF4-FFF2-40B4-BE49-F238E27FC236}">
                <a16:creationId xmlns:a16="http://schemas.microsoft.com/office/drawing/2014/main" id="{3DADE30C-8260-42A6-9DCE-D470B4432A32}"/>
              </a:ext>
            </a:extLst>
          </p:cNvPr>
          <p:cNvPicPr>
            <a:picLocks noChangeAspect="1"/>
          </p:cNvPicPr>
          <p:nvPr/>
        </p:nvPicPr>
        <p:blipFill>
          <a:blip r:embed="rId3"/>
          <a:stretch>
            <a:fillRect/>
          </a:stretch>
        </p:blipFill>
        <p:spPr>
          <a:xfrm>
            <a:off x="1966912" y="2238375"/>
            <a:ext cx="5210175" cy="2381250"/>
          </a:xfrm>
          <a:prstGeom prst="rect">
            <a:avLst/>
          </a:prstGeom>
        </p:spPr>
      </p:pic>
    </p:spTree>
    <p:extLst>
      <p:ext uri="{BB962C8B-B14F-4D97-AF65-F5344CB8AC3E}">
        <p14:creationId xmlns:p14="http://schemas.microsoft.com/office/powerpoint/2010/main" val="570072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10</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584775"/>
          </a:xfrm>
          <a:prstGeom prst="rect">
            <a:avLst/>
          </a:prstGeom>
          <a:noFill/>
        </p:spPr>
        <p:txBody>
          <a:bodyPr wrap="square" rtlCol="0">
            <a:spAutoFit/>
          </a:bodyPr>
          <a:lstStyle/>
          <a:p>
            <a:r>
              <a:rPr lang="nl-NL" sz="3200" dirty="0"/>
              <a:t>Seizoensproducten</a:t>
            </a:r>
          </a:p>
        </p:txBody>
      </p:sp>
      <p:sp>
        <p:nvSpPr>
          <p:cNvPr id="10" name="Rechthoek 9">
            <a:extLst>
              <a:ext uri="{FF2B5EF4-FFF2-40B4-BE49-F238E27FC236}">
                <a16:creationId xmlns:a16="http://schemas.microsoft.com/office/drawing/2014/main" id="{8499BCC8-FD2A-4AC2-9C87-009232B263CA}"/>
              </a:ext>
            </a:extLst>
          </p:cNvPr>
          <p:cNvSpPr/>
          <p:nvPr/>
        </p:nvSpPr>
        <p:spPr>
          <a:xfrm>
            <a:off x="570854" y="2148567"/>
            <a:ext cx="7430145" cy="3785652"/>
          </a:xfrm>
          <a:prstGeom prst="rect">
            <a:avLst/>
          </a:prstGeom>
        </p:spPr>
        <p:txBody>
          <a:bodyPr wrap="square">
            <a:spAutoFit/>
          </a:bodyPr>
          <a:lstStyle/>
          <a:p>
            <a:r>
              <a:rPr lang="nl-NL" sz="2400" dirty="0"/>
              <a:t>Wat is </a:t>
            </a:r>
            <a:r>
              <a:rPr lang="nl-NL" sz="2400" dirty="0" err="1"/>
              <a:t>seizoensgroente</a:t>
            </a:r>
            <a:r>
              <a:rPr lang="nl-NL" sz="2400" dirty="0"/>
              <a:t> en -fruit?</a:t>
            </a:r>
          </a:p>
          <a:p>
            <a:r>
              <a:rPr lang="nl-NL" sz="2400" dirty="0"/>
              <a:t>Alle groente- en fruitsoorten hebben een periode in het jaar waarin ze klaar zijn om te oogsten. In Nederland zijn dat bijvoorbeeld asperges in het voorjaar en aardbeien in de zomer. In de periode dat ze worden geoogst en verkocht, zijn het </a:t>
            </a:r>
            <a:r>
              <a:rPr lang="nl-NL" sz="2400" dirty="0" err="1"/>
              <a:t>seizoensproducten</a:t>
            </a:r>
            <a:r>
              <a:rPr lang="nl-NL" sz="2400" dirty="0"/>
              <a:t>. Ze belasten het milieu dan minder dan buiten het seizoen. Sommige producten worden het hele jaar geoogst in Nederland. Bijvoorbeeld prei, witte kool en rode bieten. Deze groenten hebben geen speciaal seizoen.</a:t>
            </a:r>
          </a:p>
        </p:txBody>
      </p:sp>
    </p:spTree>
    <p:extLst>
      <p:ext uri="{BB962C8B-B14F-4D97-AF65-F5344CB8AC3E}">
        <p14:creationId xmlns:p14="http://schemas.microsoft.com/office/powerpoint/2010/main" val="2618898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10</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584775"/>
          </a:xfrm>
          <a:prstGeom prst="rect">
            <a:avLst/>
          </a:prstGeom>
          <a:noFill/>
        </p:spPr>
        <p:txBody>
          <a:bodyPr wrap="square" rtlCol="0">
            <a:spAutoFit/>
          </a:bodyPr>
          <a:lstStyle/>
          <a:p>
            <a:r>
              <a:rPr lang="nl-NL" sz="3200" dirty="0"/>
              <a:t>Seizoensproducten</a:t>
            </a:r>
          </a:p>
        </p:txBody>
      </p:sp>
      <p:sp>
        <p:nvSpPr>
          <p:cNvPr id="6" name="Rechthoek 5">
            <a:extLst>
              <a:ext uri="{FF2B5EF4-FFF2-40B4-BE49-F238E27FC236}">
                <a16:creationId xmlns:a16="http://schemas.microsoft.com/office/drawing/2014/main" id="{10A3A69A-76C3-4F19-8947-CC6D262BD607}"/>
              </a:ext>
            </a:extLst>
          </p:cNvPr>
          <p:cNvSpPr/>
          <p:nvPr/>
        </p:nvSpPr>
        <p:spPr>
          <a:xfrm>
            <a:off x="570855" y="2551837"/>
            <a:ext cx="6287145" cy="2308324"/>
          </a:xfrm>
          <a:prstGeom prst="rect">
            <a:avLst/>
          </a:prstGeom>
        </p:spPr>
        <p:txBody>
          <a:bodyPr wrap="square">
            <a:spAutoFit/>
          </a:bodyPr>
          <a:lstStyle/>
          <a:p>
            <a:r>
              <a:rPr lang="nl-NL" sz="2400" dirty="0"/>
              <a:t>Verder zijn er producten die uit het buitenland komen. Dat zijn geen Nederlandse </a:t>
            </a:r>
            <a:r>
              <a:rPr lang="nl-NL" sz="2400" dirty="0" err="1"/>
              <a:t>seizoensproducten</a:t>
            </a:r>
            <a:r>
              <a:rPr lang="nl-NL" sz="2400" dirty="0"/>
              <a:t>. Toch kunnen deze soorten groente en fruit een lage milieubelasting hebben, omdat het weinig energie kost om deze producten te verbouwen en te vervoeren.</a:t>
            </a:r>
          </a:p>
        </p:txBody>
      </p:sp>
    </p:spTree>
    <p:extLst>
      <p:ext uri="{BB962C8B-B14F-4D97-AF65-F5344CB8AC3E}">
        <p14:creationId xmlns:p14="http://schemas.microsoft.com/office/powerpoint/2010/main" val="2611759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10</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584775"/>
          </a:xfrm>
          <a:prstGeom prst="rect">
            <a:avLst/>
          </a:prstGeom>
          <a:noFill/>
        </p:spPr>
        <p:txBody>
          <a:bodyPr wrap="square" rtlCol="0">
            <a:spAutoFit/>
          </a:bodyPr>
          <a:lstStyle/>
          <a:p>
            <a:r>
              <a:rPr lang="nl-NL" sz="3200" dirty="0"/>
              <a:t>Seizoensproducten</a:t>
            </a:r>
          </a:p>
        </p:txBody>
      </p:sp>
      <p:sp>
        <p:nvSpPr>
          <p:cNvPr id="6" name="Rechthoek 5">
            <a:extLst>
              <a:ext uri="{FF2B5EF4-FFF2-40B4-BE49-F238E27FC236}">
                <a16:creationId xmlns:a16="http://schemas.microsoft.com/office/drawing/2014/main" id="{22211657-873D-418C-8392-F8DB10D0A5B2}"/>
              </a:ext>
            </a:extLst>
          </p:cNvPr>
          <p:cNvSpPr/>
          <p:nvPr/>
        </p:nvSpPr>
        <p:spPr>
          <a:xfrm>
            <a:off x="551946" y="2320899"/>
            <a:ext cx="6915654" cy="3785652"/>
          </a:xfrm>
          <a:prstGeom prst="rect">
            <a:avLst/>
          </a:prstGeom>
        </p:spPr>
        <p:txBody>
          <a:bodyPr wrap="square">
            <a:spAutoFit/>
          </a:bodyPr>
          <a:lstStyle/>
          <a:p>
            <a:r>
              <a:rPr lang="nl-NL" sz="2400" dirty="0"/>
              <a:t>Nederlandse </a:t>
            </a:r>
            <a:r>
              <a:rPr lang="nl-NL" sz="2400" dirty="0" err="1"/>
              <a:t>seizoensgroente</a:t>
            </a:r>
            <a:r>
              <a:rPr lang="nl-NL" sz="2400" dirty="0"/>
              <a:t> en -fruit</a:t>
            </a:r>
          </a:p>
          <a:p>
            <a:r>
              <a:rPr lang="nl-NL" sz="2400" dirty="0"/>
              <a:t>Groenten en fruit van Nederlandse akkers zijn </a:t>
            </a:r>
            <a:r>
              <a:rPr lang="nl-NL" sz="2400" dirty="0" err="1"/>
              <a:t>seizoensproducten</a:t>
            </a:r>
            <a:r>
              <a:rPr lang="nl-NL" sz="2400" dirty="0"/>
              <a:t> en zijn daarom een duurzame keuze. Deze soorten belasten het milieu het minst omdat ze buiten groeien. De zon zorgt voor licht en via regen krijgen de gewassen water. De natuur zorgt ervoor dat alles goed kan groeien. Ook hoeven producten uit Nederland maar een klein stuk te worden vervoerd naar de winkel. Er is dus weinig energie en brandstof nodig.</a:t>
            </a:r>
          </a:p>
        </p:txBody>
      </p:sp>
    </p:spTree>
    <p:extLst>
      <p:ext uri="{BB962C8B-B14F-4D97-AF65-F5344CB8AC3E}">
        <p14:creationId xmlns:p14="http://schemas.microsoft.com/office/powerpoint/2010/main" val="2038718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10</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584775"/>
          </a:xfrm>
          <a:prstGeom prst="rect">
            <a:avLst/>
          </a:prstGeom>
          <a:noFill/>
        </p:spPr>
        <p:txBody>
          <a:bodyPr wrap="square" rtlCol="0">
            <a:spAutoFit/>
          </a:bodyPr>
          <a:lstStyle/>
          <a:p>
            <a:r>
              <a:rPr lang="nl-NL" sz="3200" dirty="0"/>
              <a:t>Seizoensproducten</a:t>
            </a:r>
          </a:p>
        </p:txBody>
      </p:sp>
      <p:sp>
        <p:nvSpPr>
          <p:cNvPr id="6" name="Rechthoek 5">
            <a:extLst>
              <a:ext uri="{FF2B5EF4-FFF2-40B4-BE49-F238E27FC236}">
                <a16:creationId xmlns:a16="http://schemas.microsoft.com/office/drawing/2014/main" id="{DA54DD3F-635B-4E22-A827-C85B1BF1A159}"/>
              </a:ext>
            </a:extLst>
          </p:cNvPr>
          <p:cNvSpPr/>
          <p:nvPr/>
        </p:nvSpPr>
        <p:spPr>
          <a:xfrm>
            <a:off x="570855" y="2115742"/>
            <a:ext cx="7087246" cy="4154984"/>
          </a:xfrm>
          <a:prstGeom prst="rect">
            <a:avLst/>
          </a:prstGeom>
        </p:spPr>
        <p:txBody>
          <a:bodyPr wrap="square">
            <a:spAutoFit/>
          </a:bodyPr>
          <a:lstStyle/>
          <a:p>
            <a:r>
              <a:rPr lang="nl-NL" sz="2400" dirty="0"/>
              <a:t>Groente en fruit uit Zuid-Europa</a:t>
            </a:r>
          </a:p>
          <a:p>
            <a:r>
              <a:rPr lang="nl-NL" sz="2400" dirty="0"/>
              <a:t>Ook producten van akkers in Zuid-Europa kunnen een goede keuze zijn. Dat komt omdat ook deze soorten buiten worden geteeld. De zon schijnt hier vaak en de temperatuur is gunstig voor veel soorten groenten en fruit. Wel hebben deze gewassen soms extra water nodig, omdat het hier minder regent. Vanuit Zuid-Europa is het ook wat verder rijden naar de Nederlandse winkels. Maar omdat de producten in grote aantallen per vrachtwagen of schip naar Nederland komen, is de milieubelasting vrij laag.</a:t>
            </a:r>
          </a:p>
        </p:txBody>
      </p:sp>
    </p:spTree>
    <p:extLst>
      <p:ext uri="{BB962C8B-B14F-4D97-AF65-F5344CB8AC3E}">
        <p14:creationId xmlns:p14="http://schemas.microsoft.com/office/powerpoint/2010/main" val="1138204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83628" y="3024343"/>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10</a:t>
            </a:r>
          </a:p>
        </p:txBody>
      </p:sp>
      <p:sp>
        <p:nvSpPr>
          <p:cNvPr id="8" name="Tekstvak 7">
            <a:extLst>
              <a:ext uri="{FF2B5EF4-FFF2-40B4-BE49-F238E27FC236}">
                <a16:creationId xmlns:a16="http://schemas.microsoft.com/office/drawing/2014/main" id="{288F7FB5-FC15-418C-8743-8612722743A7}"/>
              </a:ext>
            </a:extLst>
          </p:cNvPr>
          <p:cNvSpPr txBox="1"/>
          <p:nvPr/>
        </p:nvSpPr>
        <p:spPr>
          <a:xfrm>
            <a:off x="1676400" y="6096000"/>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584775"/>
          </a:xfrm>
          <a:prstGeom prst="rect">
            <a:avLst/>
          </a:prstGeom>
          <a:noFill/>
        </p:spPr>
        <p:txBody>
          <a:bodyPr wrap="square" rtlCol="0">
            <a:spAutoFit/>
          </a:bodyPr>
          <a:lstStyle/>
          <a:p>
            <a:r>
              <a:rPr lang="nl-NL" sz="3200" dirty="0"/>
              <a:t>Seizoensproducten</a:t>
            </a:r>
          </a:p>
        </p:txBody>
      </p:sp>
      <p:sp>
        <p:nvSpPr>
          <p:cNvPr id="6" name="Rechthoek 5">
            <a:extLst>
              <a:ext uri="{FF2B5EF4-FFF2-40B4-BE49-F238E27FC236}">
                <a16:creationId xmlns:a16="http://schemas.microsoft.com/office/drawing/2014/main" id="{CC81CD6B-7E98-4B01-9572-F747B5625A7D}"/>
              </a:ext>
            </a:extLst>
          </p:cNvPr>
          <p:cNvSpPr/>
          <p:nvPr/>
        </p:nvSpPr>
        <p:spPr>
          <a:xfrm>
            <a:off x="485039" y="2115742"/>
            <a:ext cx="7439761" cy="4154984"/>
          </a:xfrm>
          <a:prstGeom prst="rect">
            <a:avLst/>
          </a:prstGeom>
        </p:spPr>
        <p:txBody>
          <a:bodyPr wrap="square">
            <a:spAutoFit/>
          </a:bodyPr>
          <a:lstStyle/>
          <a:p>
            <a:r>
              <a:rPr lang="nl-NL" sz="2400" dirty="0"/>
              <a:t>Groente en fruit uit Nederlandse kassen</a:t>
            </a:r>
          </a:p>
          <a:p>
            <a:r>
              <a:rPr lang="nl-NL" sz="2400" dirty="0"/>
              <a:t>In Nederland wordt ook buiten het seizoen groente en fruit geteeld. Dat gebeurt in kassen. Het verwarmen en verlichten van deze kassen kost energie. Daarom zijn deze groente- en fruitsoorten vaak geen duurzame keuze. Bij bijvoorbeeld tomaten en komkommers kan het wel een goede keuze zijn omdat de opbrengst per hectare hoog is en de kassen weinig energie verbruiken. Bij bijvoorbeeld paprika is de opbrengst per hectare lager en verbruiken de kassen meer energie. De milieubelasting is daarom wat hoger.</a:t>
            </a:r>
          </a:p>
        </p:txBody>
      </p:sp>
    </p:spTree>
    <p:extLst>
      <p:ext uri="{BB962C8B-B14F-4D97-AF65-F5344CB8AC3E}">
        <p14:creationId xmlns:p14="http://schemas.microsoft.com/office/powerpoint/2010/main" val="3433135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a:extLst>
              <a:ext uri="{FF2B5EF4-FFF2-40B4-BE49-F238E27FC236}">
                <a16:creationId xmlns:a16="http://schemas.microsoft.com/office/drawing/2014/main" id="{6FC07C59-DA1A-48C0-B0AF-036A776FAAA1}"/>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330183" y="315042"/>
            <a:ext cx="1760372" cy="809315"/>
          </a:xfrm>
          <a:prstGeom prst="rect">
            <a:avLst/>
          </a:prstGeom>
        </p:spPr>
      </p:pic>
      <p:sp>
        <p:nvSpPr>
          <p:cNvPr id="2" name="Titel 1">
            <a:extLst>
              <a:ext uri="{FF2B5EF4-FFF2-40B4-BE49-F238E27FC236}">
                <a16:creationId xmlns:a16="http://schemas.microsoft.com/office/drawing/2014/main" id="{E1F63243-4CBF-4C92-A833-E353A87BA17E}"/>
              </a:ext>
            </a:extLst>
          </p:cNvPr>
          <p:cNvSpPr>
            <a:spLocks noGrp="1"/>
          </p:cNvSpPr>
          <p:nvPr>
            <p:ph type="title"/>
          </p:nvPr>
        </p:nvSpPr>
        <p:spPr>
          <a:xfrm>
            <a:off x="1123123" y="1063229"/>
            <a:ext cx="6534978" cy="857250"/>
          </a:xfrm>
        </p:spPr>
        <p:txBody>
          <a:bodyPr>
            <a:normAutofit/>
          </a:bodyPr>
          <a:lstStyle/>
          <a:p>
            <a:pPr algn="ctr"/>
            <a:r>
              <a:rPr lang="nl-NL" b="1" dirty="0"/>
              <a:t>Les 10</a:t>
            </a:r>
          </a:p>
        </p:txBody>
      </p:sp>
      <p:sp>
        <p:nvSpPr>
          <p:cNvPr id="8" name="Tekstvak 7">
            <a:extLst>
              <a:ext uri="{FF2B5EF4-FFF2-40B4-BE49-F238E27FC236}">
                <a16:creationId xmlns:a16="http://schemas.microsoft.com/office/drawing/2014/main" id="{288F7FB5-FC15-418C-8743-8612722743A7}"/>
              </a:ext>
            </a:extLst>
          </p:cNvPr>
          <p:cNvSpPr txBox="1"/>
          <p:nvPr/>
        </p:nvSpPr>
        <p:spPr>
          <a:xfrm>
            <a:off x="1787679" y="6195787"/>
            <a:ext cx="5205865" cy="646331"/>
          </a:xfrm>
          <a:prstGeom prst="rect">
            <a:avLst/>
          </a:prstGeom>
          <a:noFill/>
        </p:spPr>
        <p:txBody>
          <a:bodyPr wrap="square" rtlCol="0">
            <a:spAutoFit/>
          </a:bodyPr>
          <a:lstStyle/>
          <a:p>
            <a:pPr algn="ctr"/>
            <a:r>
              <a:rPr lang="nl-NL" sz="3600" dirty="0"/>
              <a:t>K0716</a:t>
            </a:r>
          </a:p>
        </p:txBody>
      </p:sp>
      <p:sp>
        <p:nvSpPr>
          <p:cNvPr id="3" name="Rechthoek 2">
            <a:extLst>
              <a:ext uri="{FF2B5EF4-FFF2-40B4-BE49-F238E27FC236}">
                <a16:creationId xmlns:a16="http://schemas.microsoft.com/office/drawing/2014/main" id="{97EE018E-2E80-47AC-8912-358BF4FC6D0C}"/>
              </a:ext>
            </a:extLst>
          </p:cNvPr>
          <p:cNvSpPr/>
          <p:nvPr/>
        </p:nvSpPr>
        <p:spPr>
          <a:xfrm>
            <a:off x="3785089" y="2900243"/>
            <a:ext cx="1573822" cy="738664"/>
          </a:xfrm>
          <a:prstGeom prst="rect">
            <a:avLst/>
          </a:prstGeom>
        </p:spPr>
        <p:txBody>
          <a:bodyPr wrap="square">
            <a:spAutoFit/>
          </a:bodyPr>
          <a:lstStyle/>
          <a:p>
            <a:endParaRPr lang="nl-NL" sz="2400" dirty="0"/>
          </a:p>
          <a:p>
            <a:endParaRPr lang="nl-NL" dirty="0"/>
          </a:p>
        </p:txBody>
      </p:sp>
      <p:sp>
        <p:nvSpPr>
          <p:cNvPr id="5" name="Tekstvak 4">
            <a:extLst>
              <a:ext uri="{FF2B5EF4-FFF2-40B4-BE49-F238E27FC236}">
                <a16:creationId xmlns:a16="http://schemas.microsoft.com/office/drawing/2014/main" id="{FCC7DCCE-27F6-4439-80F2-24CEA4CE3539}"/>
              </a:ext>
            </a:extLst>
          </p:cNvPr>
          <p:cNvSpPr txBox="1"/>
          <p:nvPr/>
        </p:nvSpPr>
        <p:spPr>
          <a:xfrm>
            <a:off x="570855" y="1530967"/>
            <a:ext cx="7639514" cy="584775"/>
          </a:xfrm>
          <a:prstGeom prst="rect">
            <a:avLst/>
          </a:prstGeom>
          <a:noFill/>
        </p:spPr>
        <p:txBody>
          <a:bodyPr wrap="square" rtlCol="0">
            <a:spAutoFit/>
          </a:bodyPr>
          <a:lstStyle/>
          <a:p>
            <a:r>
              <a:rPr lang="nl-NL" sz="3200" dirty="0"/>
              <a:t>Seizoensproducten</a:t>
            </a:r>
          </a:p>
        </p:txBody>
      </p:sp>
      <p:sp>
        <p:nvSpPr>
          <p:cNvPr id="6" name="Rechthoek 5">
            <a:extLst>
              <a:ext uri="{FF2B5EF4-FFF2-40B4-BE49-F238E27FC236}">
                <a16:creationId xmlns:a16="http://schemas.microsoft.com/office/drawing/2014/main" id="{A024F9A6-AC20-4CEC-AF4D-D5C23356A47B}"/>
              </a:ext>
            </a:extLst>
          </p:cNvPr>
          <p:cNvSpPr/>
          <p:nvPr/>
        </p:nvSpPr>
        <p:spPr>
          <a:xfrm>
            <a:off x="570855" y="1924385"/>
            <a:ext cx="8229600" cy="4524315"/>
          </a:xfrm>
          <a:prstGeom prst="rect">
            <a:avLst/>
          </a:prstGeom>
        </p:spPr>
        <p:txBody>
          <a:bodyPr wrap="square">
            <a:spAutoFit/>
          </a:bodyPr>
          <a:lstStyle/>
          <a:p>
            <a:r>
              <a:rPr lang="nl-NL" sz="2400" dirty="0"/>
              <a:t>Groente en fruit van verder weg</a:t>
            </a:r>
          </a:p>
          <a:p>
            <a:r>
              <a:rPr lang="nl-NL" sz="2400" dirty="0"/>
              <a:t>Groenten en fruit kunnen ook op akkers ver weg zijn geteeld. Bijvoorbeeld in Zuid-Amerika, Afrika of Nieuw-Zeeland. Deze producten belasten het milieu meer, omdat ze naar Nederland moeten worden vervoerd. Als ze met het vliegtuig naar hier komen, zijn ze het meest milieubelastend.</a:t>
            </a:r>
          </a:p>
          <a:p>
            <a:endParaRPr lang="nl-NL" sz="2400" dirty="0"/>
          </a:p>
          <a:p>
            <a:r>
              <a:rPr lang="nl-NL" sz="2400" dirty="0"/>
              <a:t>Er zijn ook groente- en fruitsoorten van ver weg die toch een goede keuze zijn. Bananen bijvoorbeeld groeien in warme en vochtige gebieden. De teelt kost weinig energie en water. En omdat deze producten in grote aantallen en per boot naar Nederland komen, is de milieubelasting vrij laag.</a:t>
            </a:r>
          </a:p>
        </p:txBody>
      </p:sp>
    </p:spTree>
    <p:extLst>
      <p:ext uri="{BB962C8B-B14F-4D97-AF65-F5344CB8AC3E}">
        <p14:creationId xmlns:p14="http://schemas.microsoft.com/office/powerpoint/2010/main" val="2010879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4FEFE2E46C86D4A9898CCC49B418B36" ma:contentTypeVersion="9" ma:contentTypeDescription="Een nieuw document maken." ma:contentTypeScope="" ma:versionID="ccdd08341f0816e5b9aedfb203ccbcd4">
  <xsd:schema xmlns:xsd="http://www.w3.org/2001/XMLSchema" xmlns:xs="http://www.w3.org/2001/XMLSchema" xmlns:p="http://schemas.microsoft.com/office/2006/metadata/properties" xmlns:ns2="2cb1c85b-b197-48cd-8bb1-fe9e9ee0096b" targetNamespace="http://schemas.microsoft.com/office/2006/metadata/properties" ma:root="true" ma:fieldsID="5711662a8af1e2d8c5777d773d499160" ns2:_="">
    <xsd:import namespace="2cb1c85b-b197-48cd-8bb1-fe9e9ee0096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b1c85b-b197-48cd-8bb1-fe9e9ee00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9B435A-DD77-4EAD-A9B7-544D526FCE50}">
  <ds:schemaRefs>
    <ds:schemaRef ds:uri="http://schemas.microsoft.com/sharepoint/v3/contenttype/forms"/>
  </ds:schemaRefs>
</ds:datastoreItem>
</file>

<file path=customXml/itemProps2.xml><?xml version="1.0" encoding="utf-8"?>
<ds:datastoreItem xmlns:ds="http://schemas.openxmlformats.org/officeDocument/2006/customXml" ds:itemID="{CAC1631E-8E2E-4C11-87D6-D40079EDF4D3}"/>
</file>

<file path=customXml/itemProps3.xml><?xml version="1.0" encoding="utf-8"?>
<ds:datastoreItem xmlns:ds="http://schemas.openxmlformats.org/officeDocument/2006/customXml" ds:itemID="{93EEBE09-5FB5-400B-A255-C4920D00FFB8}">
  <ds:schemaRefs>
    <ds:schemaRef ds:uri="http://purl.org/dc/dcmitype/"/>
    <ds:schemaRef ds:uri="http://purl.org/dc/terms/"/>
    <ds:schemaRef ds:uri="http://schemas.microsoft.com/office/infopath/2007/PartnerControls"/>
    <ds:schemaRef ds:uri="http://purl.org/dc/elements/1.1/"/>
    <ds:schemaRef ds:uri="http://www.w3.org/XML/1998/namespace"/>
    <ds:schemaRef ds:uri="http://schemas.openxmlformats.org/package/2006/metadata/core-properties"/>
    <ds:schemaRef ds:uri="http://schemas.microsoft.com/office/2006/documentManagement/types"/>
    <ds:schemaRef ds:uri="915d7cad-3e71-4cea-95bb-ac32222adf06"/>
    <ds:schemaRef ds:uri="82ac19c3-1cff-4f70-a585-2de21a3866c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1085</TotalTime>
  <Words>606</Words>
  <Application>Microsoft Office PowerPoint</Application>
  <PresentationFormat>Diavoorstelling (4:3)</PresentationFormat>
  <Paragraphs>53</Paragraphs>
  <Slides>10</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10</vt:i4>
      </vt:variant>
    </vt:vector>
  </HeadingPairs>
  <TitlesOfParts>
    <vt:vector size="13" baseType="lpstr">
      <vt:lpstr>Arial</vt:lpstr>
      <vt:lpstr>Calibri</vt:lpstr>
      <vt:lpstr>Office Theme</vt:lpstr>
      <vt:lpstr>Les 9</vt:lpstr>
      <vt:lpstr>lesprogramma</vt:lpstr>
      <vt:lpstr>Les 10</vt:lpstr>
      <vt:lpstr>Les 10</vt:lpstr>
      <vt:lpstr>Les 10</vt:lpstr>
      <vt:lpstr>Les 10</vt:lpstr>
      <vt:lpstr>Les 10</vt:lpstr>
      <vt:lpstr>Les 10</vt:lpstr>
      <vt:lpstr>Les 10</vt:lpstr>
      <vt:lpstr>Les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Tom De Swaef</dc:creator>
  <cp:lastModifiedBy>Ben Nienhuis</cp:lastModifiedBy>
  <cp:revision>133</cp:revision>
  <dcterms:created xsi:type="dcterms:W3CDTF">2017-11-14T13:23:32Z</dcterms:created>
  <dcterms:modified xsi:type="dcterms:W3CDTF">2021-11-23T08:51:25Z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2012-02-21T00:00:00Z</vt:filetime>
  </property>
  <property fmtid="{D5CDD505-2E9C-101B-9397-08002B2CF9AE}" pid="3" name="Creator">
    <vt:lpwstr>Acrobat PDFMaker 9.1 for PowerPoint</vt:lpwstr>
  </property>
  <property fmtid="{D5CDD505-2E9C-101B-9397-08002B2CF9AE}" pid="4" name="LastSaved">
    <vt:filetime>2017-11-14T00:00:00Z</vt:filetime>
  </property>
  <property fmtid="{D5CDD505-2E9C-101B-9397-08002B2CF9AE}" pid="5" name="ContentTypeId">
    <vt:lpwstr>0x010100F4FEFE2E46C86D4A9898CCC49B418B36</vt:lpwstr>
  </property>
</Properties>
</file>